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6"/>
  </p:notesMasterIdLst>
  <p:handoutMasterIdLst>
    <p:handoutMasterId r:id="rId7"/>
  </p:handoutMasterIdLst>
  <p:sldIdLst>
    <p:sldId id="428" r:id="rId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ent slides" id="{0C749B40-D26C-4827-815A-EF0EDBB1F1D9}">
          <p14:sldIdLst>
            <p14:sldId id="4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FF17"/>
    <a:srgbClr val="2B0A3D"/>
    <a:srgbClr val="0070AD"/>
    <a:srgbClr val="E6E7E7"/>
    <a:srgbClr val="12ABDB"/>
    <a:srgbClr val="300B48"/>
    <a:srgbClr val="D9D9D9"/>
    <a:srgbClr val="95E616"/>
    <a:srgbClr val="FF30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7" autoAdjust="0"/>
    <p:restoredTop sz="96215" autoAdjust="0"/>
  </p:normalViewPr>
  <p:slideViewPr>
    <p:cSldViewPr>
      <p:cViewPr varScale="1">
        <p:scale>
          <a:sx n="72" d="100"/>
          <a:sy n="72" d="100"/>
        </p:scale>
        <p:origin x="558" y="78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19-10-2018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19/10/2018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68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3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498415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image" Target="../media/image4.svg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3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810" r:id="rId3"/>
    <p:sldLayoutId id="2147483666" r:id="rId4"/>
    <p:sldLayoutId id="2147483720" r:id="rId5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C9E00F-8077-46C3-9ACF-78C593A3C8E7}"/>
              </a:ext>
            </a:extLst>
          </p:cNvPr>
          <p:cNvSpPr/>
          <p:nvPr/>
        </p:nvSpPr>
        <p:spPr>
          <a:xfrm>
            <a:off x="228600" y="734324"/>
            <a:ext cx="11734800" cy="5791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D3FAA8-650A-4E1B-B561-D86BE9AF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400" b="1" dirty="0"/>
              <a:t>Introduction to Bootstrap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CD8DCD-7186-435E-BDB4-92C394DF2E37}"/>
              </a:ext>
            </a:extLst>
          </p:cNvPr>
          <p:cNvGrpSpPr/>
          <p:nvPr/>
        </p:nvGrpSpPr>
        <p:grpSpPr>
          <a:xfrm>
            <a:off x="6934200" y="1371600"/>
            <a:ext cx="4740824" cy="4288221"/>
            <a:chOff x="4431626" y="1371600"/>
            <a:chExt cx="4462670" cy="4288221"/>
          </a:xfrm>
        </p:grpSpPr>
        <p:sp>
          <p:nvSpPr>
            <p:cNvPr id="39" name="Rounded Rectangle 3">
              <a:extLst>
                <a:ext uri="{FF2B5EF4-FFF2-40B4-BE49-F238E27FC236}">
                  <a16:creationId xmlns:a16="http://schemas.microsoft.com/office/drawing/2014/main" id="{04F0823E-4C93-4519-953F-379E3D3BE699}"/>
                </a:ext>
              </a:extLst>
            </p:cNvPr>
            <p:cNvSpPr/>
            <p:nvPr/>
          </p:nvSpPr>
          <p:spPr>
            <a:xfrm>
              <a:off x="4431626" y="1561110"/>
              <a:ext cx="4433451" cy="4098711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6">
              <a:extLst>
                <a:ext uri="{FF2B5EF4-FFF2-40B4-BE49-F238E27FC236}">
                  <a16:creationId xmlns:a16="http://schemas.microsoft.com/office/drawing/2014/main" id="{F289C841-D55E-41BD-9135-366DFED9ACE2}"/>
                </a:ext>
              </a:extLst>
            </p:cNvPr>
            <p:cNvSpPr/>
            <p:nvPr/>
          </p:nvSpPr>
          <p:spPr>
            <a:xfrm>
              <a:off x="5685684" y="1371600"/>
              <a:ext cx="2209800" cy="46166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A1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</a:rPr>
                <a:t>Topics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8E4165A-C3E8-4B7D-AD4E-C5CB9B218763}"/>
                </a:ext>
              </a:extLst>
            </p:cNvPr>
            <p:cNvSpPr/>
            <p:nvPr/>
          </p:nvSpPr>
          <p:spPr>
            <a:xfrm>
              <a:off x="4460845" y="2372139"/>
              <a:ext cx="4433451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</a:rPr>
                <a:t>What and Why Bootstrap?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</a:rPr>
                <a:t>What’s new in </a:t>
              </a:r>
              <a:r>
                <a:rPr lang="en-US" sz="2000" i="1" dirty="0" err="1">
                  <a:solidFill>
                    <a:schemeClr val="bg1">
                      <a:lumMod val="50000"/>
                    </a:schemeClr>
                  </a:solidFill>
                </a:rPr>
                <a:t>Boostrap</a:t>
              </a:r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</a:rPr>
                <a:t> 4?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</a:rPr>
                <a:t>Getting started with Bootstrap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altLang="en-US" sz="2000" i="1" dirty="0">
                  <a:solidFill>
                    <a:schemeClr val="bg1">
                      <a:lumMod val="50000"/>
                    </a:schemeClr>
                  </a:solidFill>
                </a:rPr>
                <a:t>Bootstrap grid basics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altLang="en-US" sz="2000" i="1" dirty="0">
                  <a:solidFill>
                    <a:schemeClr val="bg1">
                      <a:lumMod val="50000"/>
                    </a:schemeClr>
                  </a:solidFill>
                </a:rPr>
                <a:t>APM in GE Renewable Energy 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altLang="en-US" sz="2000" i="1" dirty="0">
                  <a:solidFill>
                    <a:schemeClr val="bg1">
                      <a:lumMod val="50000"/>
                    </a:schemeClr>
                  </a:solidFill>
                </a:rPr>
                <a:t>APM Assets &amp; STUF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</a:rPr>
                <a:t>Q&amp;A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94EE88D-546C-43C1-A009-06D2BA8961E7}"/>
              </a:ext>
            </a:extLst>
          </p:cNvPr>
          <p:cNvSpPr/>
          <p:nvPr/>
        </p:nvSpPr>
        <p:spPr>
          <a:xfrm>
            <a:off x="1875948" y="6126480"/>
            <a:ext cx="3324226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u="sng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820FD6-E599-421D-A5D9-4F8F33C14435}"/>
              </a:ext>
            </a:extLst>
          </p:cNvPr>
          <p:cNvSpPr/>
          <p:nvPr/>
        </p:nvSpPr>
        <p:spPr>
          <a:xfrm>
            <a:off x="7909200" y="6126480"/>
            <a:ext cx="3324225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8D1C6CB-EB43-4D6E-B089-157221334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911" y="68802"/>
            <a:ext cx="990054" cy="64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1DE6CE7-D772-49E4-B54C-B8259441C076}"/>
              </a:ext>
            </a:extLst>
          </p:cNvPr>
          <p:cNvGrpSpPr/>
          <p:nvPr/>
        </p:nvGrpSpPr>
        <p:grpSpPr>
          <a:xfrm>
            <a:off x="980123" y="3755225"/>
            <a:ext cx="5801677" cy="2158662"/>
            <a:chOff x="361573" y="3829824"/>
            <a:chExt cx="4201477" cy="2158662"/>
          </a:xfrm>
        </p:grpSpPr>
        <p:sp>
          <p:nvSpPr>
            <p:cNvPr id="21" name="Rounded Rectangle 2">
              <a:extLst>
                <a:ext uri="{FF2B5EF4-FFF2-40B4-BE49-F238E27FC236}">
                  <a16:creationId xmlns:a16="http://schemas.microsoft.com/office/drawing/2014/main" id="{8A743832-11F5-454B-A330-8870386547AA}"/>
                </a:ext>
              </a:extLst>
            </p:cNvPr>
            <p:cNvSpPr/>
            <p:nvPr/>
          </p:nvSpPr>
          <p:spPr>
            <a:xfrm>
              <a:off x="361573" y="3829824"/>
              <a:ext cx="4201477" cy="215866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11D1D2-C9D2-4D65-8525-B3151B5FE22D}"/>
                </a:ext>
              </a:extLst>
            </p:cNvPr>
            <p:cNvSpPr txBox="1"/>
            <p:nvPr/>
          </p:nvSpPr>
          <p:spPr>
            <a:xfrm>
              <a:off x="582920" y="3997221"/>
              <a:ext cx="3924947" cy="1600438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Session Coming on:</a:t>
              </a:r>
            </a:p>
            <a:p>
              <a:endParaRPr lang="en-US" sz="1400" dirty="0"/>
            </a:p>
            <a:p>
              <a:r>
                <a:rPr lang="en-US" sz="1400" dirty="0"/>
                <a:t>Topic          :     Introduction to Bootstrap</a:t>
              </a:r>
            </a:p>
            <a:p>
              <a:r>
                <a:rPr lang="en-US" sz="1400" dirty="0"/>
                <a:t>Date           :    24</a:t>
              </a:r>
              <a:r>
                <a:rPr lang="en-US" sz="1400" baseline="30000" dirty="0"/>
                <a:t>th</a:t>
              </a:r>
              <a:r>
                <a:rPr lang="en-US" sz="1400" dirty="0"/>
                <a:t> Oct, 2018</a:t>
              </a:r>
            </a:p>
            <a:p>
              <a:r>
                <a:rPr lang="en-US" sz="1400" dirty="0"/>
                <a:t>Timing        :    2:30 PM to 3:30 PM IST</a:t>
              </a:r>
            </a:p>
            <a:p>
              <a:r>
                <a:rPr lang="en-US" sz="1400" dirty="0"/>
                <a:t>Presenter    :    Camy Dsilva</a:t>
              </a:r>
            </a:p>
            <a:p>
              <a:r>
                <a:rPr lang="en-US" sz="1400" dirty="0"/>
                <a:t>Account	   :    GE Corporate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8455A50-AF66-4F43-A598-D112838EC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82974"/>
            <a:ext cx="2581635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 - Copy</Template>
  <TotalTime>430</TotalTime>
  <Words>114</Words>
  <Application>Microsoft Office PowerPoint</Application>
  <PresentationFormat>Widescreen</PresentationFormat>
  <Paragraphs>20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Calibri</vt:lpstr>
      <vt:lpstr>Georgia</vt:lpstr>
      <vt:lpstr>Mangal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Introduction to Bootstrap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Workforce Management [Kronos]</dc:title>
  <dc:creator>Srinivasan Kannan</dc:creator>
  <cp:lastModifiedBy>Camy Dsilva</cp:lastModifiedBy>
  <cp:revision>26</cp:revision>
  <dcterms:created xsi:type="dcterms:W3CDTF">2018-01-19T04:58:41Z</dcterms:created>
  <dcterms:modified xsi:type="dcterms:W3CDTF">2018-10-19T14:43:47Z</dcterms:modified>
</cp:coreProperties>
</file>